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590" y="72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presProps" Target="presProps.xml"  /><Relationship Id="rId11" Type="http://schemas.openxmlformats.org/officeDocument/2006/relationships/viewProps" Target="viewProps.xml"  /><Relationship Id="rId12" Type="http://schemas.openxmlformats.org/officeDocument/2006/relationships/theme" Target="theme/theme1.xml"  /><Relationship Id="rId13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unknown1.mp4>
</file>

<file path=ppt/media/unknown2.mp4>
</file>

<file path=ppt/media/unknown3.mp4>
</file>

<file path=ppt/media/unknown4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9B45E0-D51B-4754-8308-08E81BA768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ACB4C6F-4B29-4854-82BF-C124A60692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216D6B-F92F-4060-8637-FC4750DA4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95C36B-F590-48E4-B1FC-D937E7AB8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3AF9B-BFDF-49E1-8E64-14EE60ED8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54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DC094E-A8CF-4BAA-B300-F47EA8EB3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2873356-A925-45F1-9E22-DCBC75053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B746E4-6937-4DDF-B380-3AE169315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9A3E8B-69DE-41DE-8EAB-C3CF97D20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2D49BA-7E05-4690-9715-97A795B58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39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E5C248D-3C47-475C-AC7F-F2099C55E7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6E63FA-FE39-4592-8E04-BFF3C93890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3E3C86-78E6-474E-97F3-ADBD9EABF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0A30A4-CDBB-4FCE-9AAA-7E899181A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70271-1E7F-4708-A659-BC2D03EAF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647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013EA-1788-4B21-BBEF-486D410D0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B6D8261-C4D6-4E2A-A704-C38123B88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254C34-ECA6-4928-82AE-2DD3B1891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98B5AD-5370-485D-AD29-3FA4999E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AB30E6-C7D0-41AA-96DB-B8747CA7C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965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5AAA23-3701-4ECE-B28E-00C76236B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7B3227-F652-4168-B5E9-17F16CF35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35B089-80B4-4A96-A120-0706700C1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424C7E-3516-427B-BFD1-5A1E21F18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C8DFB7A-4DB8-4FD6-BFAE-B2E0549F9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142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4B3131-CADE-4914-8233-0E8B7BB21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4755C7-A60C-4DD5-A23E-8E9BCE8FBF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0F886D-633B-41F8-9CBC-E16277B852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CD2EDE-5139-4065-8B4C-4607BE6F5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3AB58E-EF1F-491E-A2EE-1E9CBB0E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91CD46C-0CC7-43E5-AD11-24AA0FF67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560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7337DA-83EB-4A0C-B933-9B86C5D01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5CAFAD-9E98-4057-9E96-2ADAEE511E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491B53F-AFF6-468D-A9CF-CA0C7151E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B9F6F43-DEB3-4D8E-BFB7-D6FA01D4CE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9AB2707-7B75-4BCD-92A3-984784D0C5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81EF7B5-8D18-406A-AD98-B089C48F6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6BEF4A-5114-46E0-A3C3-21558C470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542C32-1BB2-4B84-A267-1770D3512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52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25531A-E53D-47EE-8FE8-31BE63CEE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3F3127E-0C4C-4732-A8F5-DF20CBA43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990CCA1-7929-4C1F-B6A2-E896DF65B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E28B2BC-BEFC-45DC-8C1E-6BAC99A4D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863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96FBE24-E5D5-4EC5-9D50-4FA5EFC20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67DCC8B-4D84-495D-9B91-26F9273CD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C7C1B4-3410-4B65-AF98-3A0EF4048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98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89425B-06E4-4B8C-94CE-95158C02E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6BEB58-2E28-4164-9B7C-4BB4508AF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46798D1-AA50-425E-8328-B3B3EEDA3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8C9B69C-0024-4BFF-B0B2-BBDA87196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F168B2-AA17-410C-8C02-43FB45102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7D0758C-C55A-40AA-B5A7-7350D8357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286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3E279B-691A-468B-A020-B6AE5651B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0F67C3E-C331-40DF-AFE4-2CC37990FF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0C389E-A2B6-46A2-B544-B2D7B75F75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901DAD-6CE1-468F-A3A0-43FB36BDA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57FA97-8E53-4381-A404-D330C0BC6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86298C-2C5D-46F7-9422-A56FF9537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16043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F105ECC-94D4-4EDC-B1E3-B0D3268B6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DF50CD-BE75-428C-B95D-32E3D4174A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F7FAF2-44A8-4C4F-A7B7-6FBB87A304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4BED4-6EFD-46BD-8E7A-853BF5A7A562}" type="datetimeFigureOut">
              <a:rPr lang="ko-KR" altLang="en-US" smtClean="0"/>
              <a:t>2020-05-27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C495EA-1FA8-42C4-A8A7-A79432E0C4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D4A7C0-EEA1-4513-AA47-303AB25928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2716F-8DB7-4058-8D7A-7CDF3A837D8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3969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gif"  /><Relationship Id="rId4" Type="http://schemas.openxmlformats.org/officeDocument/2006/relationships/image" Target="../media/image5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unknown1.mp4"  /><Relationship Id="rId3" Type="http://schemas.microsoft.com/office/2007/relationships/media" Target="../media/unknown1.mp4"  /><Relationship Id="rId4" Type="http://schemas.openxmlformats.org/officeDocument/2006/relationships/image" Target="../media/image6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unknown2.mp4"  /><Relationship Id="rId3" Type="http://schemas.microsoft.com/office/2007/relationships/media" Target="../media/unknown2.mp4"  /><Relationship Id="rId4" Type="http://schemas.openxmlformats.org/officeDocument/2006/relationships/image" Target="../media/image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unknown3.mp4"  /><Relationship Id="rId3" Type="http://schemas.microsoft.com/office/2007/relationships/media" Target="../media/unknown3.mp4"  /><Relationship Id="rId4" Type="http://schemas.openxmlformats.org/officeDocument/2006/relationships/image" Target="../media/image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unknown4.mp4"  /><Relationship Id="rId3" Type="http://schemas.microsoft.com/office/2007/relationships/media" Target="../media/unknown4.mp4"  /><Relationship Id="rId4" Type="http://schemas.openxmlformats.org/officeDocument/2006/relationships/image" Target="../media/image9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>로봇 역학 기말 과제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201821341</a:t>
            </a:r>
            <a:endParaRPr lang="en-US" altLang="ko-KR"/>
          </a:p>
          <a:p>
            <a:pPr>
              <a:defRPr/>
            </a:pPr>
            <a:r>
              <a:rPr lang="ko-KR" altLang="en-US"/>
              <a:t>휴먼지능로봇공학과</a:t>
            </a:r>
            <a:endParaRPr lang="ko-KR" altLang="en-US"/>
          </a:p>
          <a:p>
            <a:pPr>
              <a:defRPr/>
            </a:pPr>
            <a:r>
              <a:rPr lang="ko-KR" altLang="en-US"/>
              <a:t>안성우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1</a:t>
            </a:r>
            <a:r>
              <a:rPr lang="ko-KR" altLang="en-US"/>
              <a:t>번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74228" y="1876629"/>
            <a:ext cx="6204998" cy="1955236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10928" y="3980009"/>
            <a:ext cx="7068846" cy="26387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92483" y="271985"/>
            <a:ext cx="8755030" cy="2615360"/>
          </a:xfrm>
          <a:prstGeom prst="rect">
            <a:avLst/>
          </a:prstGeom>
        </p:spPr>
      </p:pic>
      <p:pic>
        <p:nvPicPr>
          <p:cNvPr id="6" name="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888175" y="4505201"/>
            <a:ext cx="7236944" cy="661947"/>
          </a:xfrm>
          <a:prstGeom prst="rect">
            <a:avLst/>
          </a:prstGeom>
        </p:spPr>
      </p:pic>
      <p:pic>
        <p:nvPicPr>
          <p:cNvPr id="7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45903" y="3288228"/>
            <a:ext cx="4841498" cy="10126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altLang="ko-KR" sz="4000"/>
              <a:t>Mathlab</a:t>
            </a:r>
            <a:r>
              <a:rPr lang="ko-KR" altLang="en-US" sz="4000"/>
              <a:t>코드는 같이 압축해서 넣었습니다</a:t>
            </a:r>
            <a:r>
              <a:rPr lang="en-US" altLang="ko-KR" sz="4000"/>
              <a:t>.</a:t>
            </a:r>
            <a:endParaRPr lang="en-US" altLang="ko-KR" sz="4000"/>
          </a:p>
          <a:p>
            <a:pPr marL="0" indent="0">
              <a:buNone/>
              <a:defRPr/>
            </a:pPr>
            <a:r>
              <a:rPr lang="ko-KR" altLang="en-US" sz="4000"/>
              <a:t>코드에 주석 따로 달아서 설명 추가했습니다</a:t>
            </a:r>
            <a:r>
              <a:rPr lang="en-US" altLang="ko-KR" sz="4000"/>
              <a:t>.</a:t>
            </a:r>
            <a:endParaRPr lang="en-US" altLang="ko-KR"/>
          </a:p>
          <a:p>
            <a:pPr marL="0" indent="0">
              <a:buNone/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2</a:t>
            </a:r>
            <a:r>
              <a:rPr lang="ko-KR" altLang="en-US"/>
              <a:t>번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문제2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940129" y="1802826"/>
            <a:ext cx="9111837" cy="44556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6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3</a:t>
            </a:r>
            <a:r>
              <a:rPr lang="ko-KR" altLang="en-US"/>
              <a:t>번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문제3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964869" y="1772741"/>
            <a:ext cx="9940636" cy="42736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75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4</a:t>
            </a:r>
            <a:r>
              <a:rPr lang="ko-KR" altLang="en-US"/>
              <a:t>번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문제4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865909" y="1576746"/>
            <a:ext cx="9865327" cy="48178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52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>
              <a:defRPr/>
            </a:pPr>
            <a:r>
              <a:rPr lang="en-US" altLang="ko-KR"/>
              <a:t>5</a:t>
            </a:r>
            <a:r>
              <a:rPr lang="ko-KR" altLang="en-US"/>
              <a:t>번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pic>
        <p:nvPicPr>
          <p:cNvPr id="4" name="문제5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729838" y="1380841"/>
            <a:ext cx="10373590" cy="51745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22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5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145</ep:Words>
  <ep:PresentationFormat>와이드스크린</ep:PresentationFormat>
  <ep:Paragraphs>64</ep:Paragraphs>
  <ep:Slides>8</ep:Slides>
  <ep:Notes>0</ep:Notes>
  <ep:TotalTime>0</ep:TotalTime>
  <ep:HiddenSlides>0</ep:HiddenSlides>
  <ep:MMClips>9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ep:HeadingPairs>
  <ep:TitlesOfParts>
    <vt:vector size="9" baseType="lpstr">
      <vt:lpstr>Office 테마</vt:lpstr>
      <vt:lpstr>로봇 역학 기말 과제</vt:lpstr>
      <vt:lpstr>1번</vt:lpstr>
      <vt:lpstr>슬라이드 3</vt:lpstr>
      <vt:lpstr>슬라이드 4</vt:lpstr>
      <vt:lpstr>2번</vt:lpstr>
      <vt:lpstr>3번</vt:lpstr>
      <vt:lpstr>4번</vt:lpstr>
      <vt:lpstr>5번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2020-05-27T07:57:39.000</dcterms:created>
  <dc:creator>이 성민</dc:creator>
  <cp:lastModifiedBy>fourb</cp:lastModifiedBy>
  <dcterms:modified xsi:type="dcterms:W3CDTF">2020-06-25T13:03:40.853</dcterms:modified>
  <cp:revision>11</cp:revision>
  <dc:title>창의전공설계</dc:title>
  <cp:version>1000.0000.01</cp:version>
</cp:coreProperties>
</file>

<file path=docProps/thumbnail.jpeg>
</file>